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96"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17" name="16 Marcador de pie de página"/>
          <p:cNvSpPr>
            <a:spLocks noGrp="1"/>
          </p:cNvSpPr>
          <p:nvPr>
            <p:ph type="ftr" sz="quarter" idx="11"/>
          </p:nvPr>
        </p:nvSpPr>
        <p:spPr/>
        <p:txBody>
          <a:bodyPr/>
          <a:lstStyle/>
          <a:p>
            <a:endParaRPr lang="es-PE"/>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2EA88753-40B6-4D21-9FE3-B5768836ED43}" type="slidenum">
              <a:rPr lang="es-PE" smtClean="0"/>
              <a:t>‹Nº›</a:t>
            </a:fld>
            <a:endParaRPr lang="es-PE"/>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5" name="4 Marcador de pie de página"/>
          <p:cNvSpPr>
            <a:spLocks noGrp="1"/>
          </p:cNvSpPr>
          <p:nvPr>
            <p:ph type="ftr" sz="quarter" idx="11"/>
          </p:nvPr>
        </p:nvSpPr>
        <p:spPr>
          <a:xfrm>
            <a:off x="800100" y="6172200"/>
            <a:ext cx="4000500" cy="457200"/>
          </a:xfrm>
        </p:spPr>
        <p:txBody>
          <a:bodyPr/>
          <a:lstStyle/>
          <a:p>
            <a:endParaRPr lang="es-PE"/>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2EA88753-40B6-4D21-9FE3-B5768836ED43}" type="slidenum">
              <a:rPr lang="es-PE" smtClean="0"/>
              <a:t>‹Nº›</a:t>
            </a:fld>
            <a:endParaRPr lang="es-P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2EA88753-40B6-4D21-9FE3-B5768836ED43}" type="slidenum">
              <a:rPr lang="es-PE" smtClean="0"/>
              <a:t>‹Nº›</a:t>
            </a:fld>
            <a:endParaRPr lang="es-PE"/>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05FFC98-BC66-44F9-8D7C-63C3DA3B6E7D}" type="datetimeFigureOut">
              <a:rPr lang="es-PE" smtClean="0"/>
              <a:t>17/11/2010</a:t>
            </a:fld>
            <a:endParaRPr lang="es-PE"/>
          </a:p>
        </p:txBody>
      </p:sp>
      <p:sp>
        <p:nvSpPr>
          <p:cNvPr id="6" name="5 Marcador de pie de página"/>
          <p:cNvSpPr>
            <a:spLocks noGrp="1"/>
          </p:cNvSpPr>
          <p:nvPr>
            <p:ph type="ftr" sz="quarter" idx="11"/>
          </p:nvPr>
        </p:nvSpPr>
        <p:spPr>
          <a:xfrm>
            <a:off x="914400" y="6172200"/>
            <a:ext cx="3886200" cy="457200"/>
          </a:xfrm>
        </p:spPr>
        <p:txBody>
          <a:bodyPr/>
          <a:lstStyle/>
          <a:p>
            <a:endParaRPr lang="es-PE"/>
          </a:p>
        </p:txBody>
      </p:sp>
      <p:sp>
        <p:nvSpPr>
          <p:cNvPr id="7" name="6 Marcador de número de diapositiva"/>
          <p:cNvSpPr>
            <a:spLocks noGrp="1"/>
          </p:cNvSpPr>
          <p:nvPr>
            <p:ph type="sldNum" sz="quarter" idx="12"/>
          </p:nvPr>
        </p:nvSpPr>
        <p:spPr>
          <a:xfrm>
            <a:off x="146304" y="6208776"/>
            <a:ext cx="457200" cy="457200"/>
          </a:xfrm>
        </p:spPr>
        <p:txBody>
          <a:bodyPr/>
          <a:lstStyle/>
          <a:p>
            <a:fld id="{2EA88753-40B6-4D21-9FE3-B5768836ED43}" type="slidenum">
              <a:rPr lang="es-PE" smtClean="0"/>
              <a:t>‹Nº›</a:t>
            </a:fld>
            <a:endParaRPr lang="es-PE"/>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05FFC98-BC66-44F9-8D7C-63C3DA3B6E7D}" type="datetimeFigureOut">
              <a:rPr lang="es-PE" smtClean="0"/>
              <a:t>17/11/2010</a:t>
            </a:fld>
            <a:endParaRPr lang="es-PE"/>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PE"/>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EA88753-40B6-4D21-9FE3-B5768836ED43}" type="slidenum">
              <a:rPr lang="es-PE" smtClean="0"/>
              <a:t>‹Nº›</a:t>
            </a:fld>
            <a:endParaRPr lang="es-P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PE" dirty="0" smtClean="0"/>
              <a:t>Lic. Jean Pierre Bravo Zapata.</a:t>
            </a:r>
            <a:endParaRPr lang="es-PE" dirty="0"/>
          </a:p>
        </p:txBody>
      </p:sp>
      <p:sp>
        <p:nvSpPr>
          <p:cNvPr id="2" name="1 Título"/>
          <p:cNvSpPr>
            <a:spLocks noGrp="1"/>
          </p:cNvSpPr>
          <p:nvPr>
            <p:ph type="ctrTitle"/>
          </p:nvPr>
        </p:nvSpPr>
        <p:spPr/>
        <p:txBody>
          <a:bodyPr/>
          <a:lstStyle/>
          <a:p>
            <a:r>
              <a:rPr lang="es-PE" dirty="0" smtClean="0"/>
              <a:t>COMO REALIZAR UN CURRICULUM VITAE.</a:t>
            </a:r>
            <a:endParaRPr lang="es-P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1143000"/>
          </a:xfrm>
        </p:spPr>
        <p:txBody>
          <a:bodyPr/>
          <a:lstStyle/>
          <a:p>
            <a:pPr algn="ctr"/>
            <a:r>
              <a:rPr lang="es-PE" dirty="0" smtClean="0"/>
              <a:t>IDIOMAS.</a:t>
            </a:r>
            <a:endParaRPr lang="es-PE" dirty="0"/>
          </a:p>
        </p:txBody>
      </p:sp>
      <p:sp>
        <p:nvSpPr>
          <p:cNvPr id="34817" name="Rectangle 1"/>
          <p:cNvSpPr>
            <a:spLocks noChangeArrowheads="1"/>
          </p:cNvSpPr>
          <p:nvPr/>
        </p:nvSpPr>
        <p:spPr bwMode="auto">
          <a:xfrm>
            <a:off x="571472" y="2071678"/>
            <a:ext cx="792961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Incluye el o los idiomas que hablas, as</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como el lugar donde los estudiaste y el nivel alcanzado.</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285728"/>
            <a:ext cx="7772400" cy="1143000"/>
          </a:xfrm>
        </p:spPr>
        <p:txBody>
          <a:bodyPr/>
          <a:lstStyle/>
          <a:p>
            <a:pPr algn="ctr"/>
            <a:r>
              <a:rPr lang="es-PE" dirty="0" smtClean="0"/>
              <a:t>CONOCIMIENTOS INFORMÁTICOS.</a:t>
            </a:r>
            <a:endParaRPr lang="es-PE" dirty="0"/>
          </a:p>
        </p:txBody>
      </p:sp>
      <p:sp>
        <p:nvSpPr>
          <p:cNvPr id="35841" name="Rectangle 1"/>
          <p:cNvSpPr>
            <a:spLocks noChangeArrowheads="1"/>
          </p:cNvSpPr>
          <p:nvPr/>
        </p:nvSpPr>
        <p:spPr bwMode="auto">
          <a:xfrm>
            <a:off x="285720" y="2000240"/>
            <a:ext cx="8501122"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Enumera simplemente los conocimientos inform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ticos que tengas. Eso s</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no enumeres uno a uno cada paquete que conozcas, y enf</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cate en aquellos que tienen que ver con el perfil del puesto al que est</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postulando. Por ejemplo, si postulas a ser </a:t>
            </a:r>
            <a:r>
              <a:rPr kumimoji="0" lang="es-PE"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counter</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 aviaci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no sirve de nada que indiques que manejas </a:t>
            </a:r>
            <a:r>
              <a:rPr kumimoji="0" lang="es-PE"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photoshop</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Algunos consejos sobre el uso de esta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enumeres cada versi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de </a:t>
            </a:r>
            <a:r>
              <a:rPr kumimoji="0" lang="es-PE"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windows</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que existe.</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Por ejemplo: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manejo Windows 95, Windows 98 y Windows XP. Adem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pronto manejar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Windows Vista...</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enumeres cada paquete de office que existe.</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Por ejemplo: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manejo Word, Excel, PowerPoint, Access, etc...</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enumeres cada </a:t>
            </a:r>
            <a:r>
              <a:rPr kumimoji="0" lang="es-PE"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website</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o herramienta de internet que visites y sepas manejar.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Por ejemplo: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manejo el Hi5, Hotmail, un poco de Outlook e Internet Explorer...</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1143000"/>
          </a:xfrm>
        </p:spPr>
        <p:txBody>
          <a:bodyPr/>
          <a:lstStyle/>
          <a:p>
            <a:pPr algn="ctr"/>
            <a:r>
              <a:rPr lang="es-PE" dirty="0" smtClean="0"/>
              <a:t>OTROS DATOS.</a:t>
            </a:r>
            <a:endParaRPr lang="es-PE" dirty="0"/>
          </a:p>
        </p:txBody>
      </p:sp>
      <p:sp>
        <p:nvSpPr>
          <p:cNvPr id="36865" name="Rectangle 1"/>
          <p:cNvSpPr>
            <a:spLocks noChangeArrowheads="1"/>
          </p:cNvSpPr>
          <p:nvPr/>
        </p:nvSpPr>
        <p:spPr bwMode="auto">
          <a:xfrm>
            <a:off x="357158" y="2000240"/>
            <a:ext cx="850112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Esta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es la que a veces, y dependiendo del evaluador, puede marcar la diferencia. Si has hecho alg</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tipo de trabajo excepcional que valga la pena mencionar, o un deporte en el que destaques, </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ste es el lugar donde incluirlo. Es la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que le dar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un car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cter propio y </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nico a tu curr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 Por ejemplo, si haz hecho o realizas voluntariados en alguna instituci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si eres profesor de alguna materia, si practicas alg</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deporte interesante (y en interesante, me refiero a cualquier otro que no sea f</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tbol y que cualquiera practica), el incluirlo aqu</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har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que el evaluador conozca un aspecto </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ntimo de ti,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all</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 lo laboral, y que le cause curiosidad de conocer un poco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1143000"/>
          </a:xfrm>
        </p:spPr>
        <p:txBody>
          <a:bodyPr/>
          <a:lstStyle/>
          <a:p>
            <a:pPr algn="ctr"/>
            <a:r>
              <a:rPr lang="es-PE" dirty="0" smtClean="0"/>
              <a:t>REFERENCIAS.</a:t>
            </a:r>
            <a:endParaRPr lang="es-PE" dirty="0"/>
          </a:p>
        </p:txBody>
      </p:sp>
      <p:sp>
        <p:nvSpPr>
          <p:cNvPr id="37889" name="Rectangle 1"/>
          <p:cNvSpPr>
            <a:spLocks noChangeArrowheads="1"/>
          </p:cNvSpPr>
          <p:nvPr/>
        </p:nvSpPr>
        <p:spPr bwMode="auto">
          <a:xfrm>
            <a:off x="214282" y="2214554"/>
            <a:ext cx="857256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 est</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ponerla, pero en realidad, si la empresa decide revisar tus referencias lo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probable es que lo haga directamente a las empresas donde laboraste, o a trav</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de terceras personas, mas no de quienes indicas en el CV, salvo casos excepcionales.</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dirty="0" smtClean="0"/>
              <a:t>TIPS FINALES.</a:t>
            </a:r>
            <a:endParaRPr lang="es-PE" dirty="0"/>
          </a:p>
        </p:txBody>
      </p:sp>
      <p:sp>
        <p:nvSpPr>
          <p:cNvPr id="38914" name="Rectangle 2"/>
          <p:cNvSpPr>
            <a:spLocks noChangeArrowheads="1"/>
          </p:cNvSpPr>
          <p:nvPr/>
        </p:nvSpPr>
        <p:spPr bwMode="auto">
          <a:xfrm>
            <a:off x="357158" y="1357298"/>
            <a:ext cx="8429684"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Tu curr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 no debe exceder de 1 o 2 hojas por ning</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motivo. Si piensas que debes rellenar 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espacio est</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en un error. Y peor aun, hay quienes lo hacen aumentando el interlineado y el tama</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ñ</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 de las letras, como si un evaluador no se fuera a dar cuenta...</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ORTOGRAFIA</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 la hora que un evaluador revisa 100 o 200 curr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culos, el ver 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de una falta ortogr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fica en un CV suele ser suficiente para botar a la basura, o presionar DELETE al curr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 sin 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misericordia. Quiz</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no fui muy claro en este punto, as</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que lo repito. Si hay faltas ortogr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ficas, tu curr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 terminar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en la basura, y no llegar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ni siquiera a ser entrevistado... La advertencia est</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hecha...</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Fotograf</a:t>
            </a:r>
            <a:r>
              <a:rPr kumimoji="0" lang="es-PE" sz="1400" b="1"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Es recomendable incluir una fotograf</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reciente en el CV que env</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es. En la fotograf</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procura aparecer suelto y relajado, con una media sonrisa de ser posible, o en todo caso, en una actitud seria. Tampoco te excedas en la misma posando como si fueras un modelo (a menos que est</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postulando a un trabajo de modelaje), o tom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ndote fotos con la cabeza inclinada en se</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ñ</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al de cari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ñ</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 (o dando pena, cualquiera fuere el caso). Si dudas, ases</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rate de un amigo o un familiar que te ayude a escoger la correcta. Adem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que no sea de cuerpo entero (salvo que el trabajo lo pida expresamente).</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Un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tip</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per importante y que casi absolutamente todos ignoran. El nombre del CV que env</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as v</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email. Debes incluir tanto en el Titulo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subject</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del email, como en el nombre mismo del archivo tu apellido por lo menos. En mi caso por ejemplo, llamar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al archivo</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cv-bravo.doc</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y el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subject</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del correo electr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nico ser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CV Bravo</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 esta manera ser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mucho 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f</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cil para el evaluador encontrar tu CV en su bandeja de entrada.</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Finalmente, revisa el curr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 con otros. Que lo vean un par de amigos y familiares, y que te digan en qu</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secciones podr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as mejorar la presentaci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o el contenido del mismo. A veces la opini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de alguien m</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puede ayudarte mucho a mejorar.</a:t>
            </a:r>
            <a:endParaRPr kumimoji="0" lang="es-P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357166"/>
            <a:ext cx="7772400" cy="1143000"/>
          </a:xfrm>
        </p:spPr>
        <p:txBody>
          <a:bodyPr>
            <a:normAutofit fontScale="90000"/>
          </a:bodyPr>
          <a:lstStyle/>
          <a:p>
            <a:pPr algn="ctr"/>
            <a:r>
              <a:rPr lang="es-PE" dirty="0" smtClean="0"/>
              <a:t>SITUACIÓN ACTUAL DEL MERCADO LABORAL.</a:t>
            </a:r>
            <a:endParaRPr lang="es-PE" dirty="0"/>
          </a:p>
        </p:txBody>
      </p:sp>
      <p:sp>
        <p:nvSpPr>
          <p:cNvPr id="1025" name="Rectangle 1"/>
          <p:cNvSpPr>
            <a:spLocks noChangeArrowheads="1"/>
          </p:cNvSpPr>
          <p:nvPr/>
        </p:nvSpPr>
        <p:spPr bwMode="auto">
          <a:xfrm>
            <a:off x="285720" y="2143116"/>
            <a:ext cx="850109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Es cierto, conseguir trabajo hoy en d</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es sumamente dif</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cil y complicado, las universidades e institutos se han convertido en literalmente f</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bricas de producir personal, muchas veces con cualidades deficientes, y que deben enfrentarse a un n</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mero cada vez mayor de retos no solamente por la baja calidad educativa recibida, la falta de especializaci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sino adem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por la cada vez mayor cantidad de personas que compiten por un mismo puesto.</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Por otro lado, las empresas se ven con una oferta, que cada a</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ñ</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 crece en postulantes a las mismas, a veces con 70 o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personas compitiendo por un mismo puesto. Hay empresas que aplican la ley de oferta y demanda, y con ello, logran contratar a personal con sueldos mucho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bajos de los que realmente se merecen. Otras empresas que son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eficientes, contratan a su personal con sueldos de acuerdo a sus habilidades.</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8690" y="274638"/>
            <a:ext cx="7772400" cy="1143000"/>
          </a:xfrm>
        </p:spPr>
        <p:txBody>
          <a:bodyPr/>
          <a:lstStyle/>
          <a:p>
            <a:pPr algn="ctr"/>
            <a:r>
              <a:rPr lang="es-PE" dirty="0" smtClean="0"/>
              <a:t>NUESTRO OBJETIVO.</a:t>
            </a:r>
            <a:endParaRPr lang="es-PE" dirty="0"/>
          </a:p>
        </p:txBody>
      </p:sp>
      <p:sp>
        <p:nvSpPr>
          <p:cNvPr id="27649" name="Rectangle 1"/>
          <p:cNvSpPr>
            <a:spLocks noChangeArrowheads="1"/>
          </p:cNvSpPr>
          <p:nvPr/>
        </p:nvSpPr>
        <p:spPr bwMode="auto">
          <a:xfrm>
            <a:off x="214282" y="2500306"/>
            <a:ext cx="8643966"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El objetivo de un curr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culum no es ser contratado como muchos piensan. La mayor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de empresas</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contratan a su personal de acuerdo al curr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culum presentado. El objetivo de la entrevista es lograr obtener una</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ENTREVISTA</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de trabajo. Tienes que lograr que quien lea tu CV, se diga as</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mismo, </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esta persona parece que va con el perfil que busco</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28690" y="274638"/>
            <a:ext cx="7772400" cy="1143000"/>
          </a:xfrm>
        </p:spPr>
        <p:txBody>
          <a:bodyPr/>
          <a:lstStyle/>
          <a:p>
            <a:pPr algn="ctr"/>
            <a:r>
              <a:rPr lang="es-PE" dirty="0" smtClean="0"/>
              <a:t>COMO ESTRUCTURAR UN CV.</a:t>
            </a:r>
            <a:endParaRPr lang="es-PE" dirty="0"/>
          </a:p>
        </p:txBody>
      </p:sp>
      <p:sp>
        <p:nvSpPr>
          <p:cNvPr id="28673" name="Rectangle 1"/>
          <p:cNvSpPr>
            <a:spLocks noChangeArrowheads="1"/>
          </p:cNvSpPr>
          <p:nvPr/>
        </p:nvSpPr>
        <p:spPr bwMode="auto">
          <a:xfrm>
            <a:off x="357158" y="2000240"/>
            <a:ext cx="8429652"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Nuestro CV debe contener diferentes secciones claramente diferenciadas. El orden de las mismas no tiene que ser necesariamente el mismo para todas las personas, pero es muy recomendable seguirlo. Dependiendo adem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de tu propia experiencia (o falta de ella), puedes cambiar el orden para resaltar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una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sobre otra.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Las secciones que debes incluir en el CV son:</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Datos Personales</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Introducci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Formaci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Acad</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mica</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Seminarios</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Experiencia Profesional</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Idiomas</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Conocimientos Inform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ticos</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Otros Datos</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Referencias</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274638"/>
            <a:ext cx="7772400" cy="1143000"/>
          </a:xfrm>
        </p:spPr>
        <p:txBody>
          <a:bodyPr/>
          <a:lstStyle/>
          <a:p>
            <a:pPr algn="ctr"/>
            <a:r>
              <a:rPr lang="es-PE" dirty="0" smtClean="0"/>
              <a:t>DATOS PERSONALES.</a:t>
            </a:r>
            <a:endParaRPr lang="es-PE" dirty="0"/>
          </a:p>
        </p:txBody>
      </p:sp>
      <p:sp>
        <p:nvSpPr>
          <p:cNvPr id="29697" name="Rectangle 1"/>
          <p:cNvSpPr>
            <a:spLocks noChangeArrowheads="1"/>
          </p:cNvSpPr>
          <p:nvPr/>
        </p:nvSpPr>
        <p:spPr bwMode="auto">
          <a:xfrm>
            <a:off x="428596" y="1500174"/>
            <a:ext cx="8143932"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En esta secci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deber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incluir todos aquellos datos que te identifican a saber: nombre completo, direcci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distrito,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dni</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tel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fono de casa, celular, email, fecha de nacimiento, edad, estado civil, etc.</a:t>
            </a:r>
            <a:endParaRPr kumimoji="0" lang="es-P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Algunos consejos sobre el uso de esta secci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a:t>
            </a:r>
            <a:endParaRPr kumimoji="0" lang="es-P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Debes poner siempre tu fecha de nacimiento y</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ADEM</a:t>
            </a:r>
            <a:r>
              <a:rPr kumimoji="0" lang="es-PE" sz="1400" b="1"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tu edad. Si desde un comienzo vas a ponerle trabas a quien te est</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entrevistando, porque tiene que mentalmente calcular tu edad actual, entonces ya est</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desde un comienzo acumulando puntos negativos.</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Siempre debes poner tanto tu tel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fono de casa, as</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como un celular para que se comuniquen contigo. Hay muchas empresas que</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les permiten hacer llamadas a celulares, por lo que si no pones un tel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fono fijo de contacto, existe el chance que nunca te llamen.</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Avisa en tu casa, o del tel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fono fijo que des en tu CV, que te pueden llamar. Aunque indirectamente, muchas veces al llamar a tu casa resulta que contesta un familiar, y en tono amargado apunta (o no lo apunta lo cual es peor), el recado diciendo que te han programado una entrevista. Si esa es la situaci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en tu casa, mejor deja el tel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fono de un familiar o conocido que sepas que van a contestar amablemente a la llamada</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Siempre incluye tu direcci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de email en tu curr</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culo. Muchas veces, la persona que eval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imprime los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cvs</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para leerlos mejor, y si no est</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tu email, puede que no pueda contactarse luego contigo.</a:t>
            </a:r>
            <a:endParaRPr kumimoji="0" lang="es-PE" sz="1400"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Ten una direcci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formal de email. Esta bien y muy bonito que tengas apodos e emails que lo reflejen, pero indica tambi</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una falta de madurez en general al momento de postular a una empresa si tu email es pepita69,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coqui_el_terrible</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madurita1956, etc.</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0" i="0" u="none" strike="noStrike" cap="none" normalizeH="0" baseline="0" dirty="0" smtClean="0">
                <a:ln>
                  <a:noFill/>
                </a:ln>
                <a:solidFill>
                  <a:srgbClr val="FF0033"/>
                </a:solidFill>
                <a:effectLst/>
                <a:latin typeface="Arial" pitchFamily="34" charset="0"/>
                <a:ea typeface="Times New Roman" pitchFamily="18" charset="0"/>
                <a:cs typeface="Arial" pitchFamily="34" charset="0"/>
              </a:rPr>
              <a:t>Cr</a:t>
            </a:r>
            <a:r>
              <a:rPr kumimoji="0" lang="es-PE" sz="1400" b="0" i="0" u="none" strike="noStrike" cap="none" normalizeH="0" baseline="0" dirty="0" smtClean="0">
                <a:ln>
                  <a:noFill/>
                </a:ln>
                <a:solidFill>
                  <a:srgbClr val="FF0033"/>
                </a:solidFill>
                <a:effectLst/>
                <a:latin typeface="Calibri"/>
                <a:ea typeface="Times New Roman" pitchFamily="18" charset="0"/>
                <a:cs typeface="Arial" pitchFamily="34" charset="0"/>
              </a:rPr>
              <a:t>é</a:t>
            </a:r>
            <a:r>
              <a:rPr kumimoji="0" lang="es-PE" sz="1400" b="0" i="0" u="none" strike="noStrike" cap="none" normalizeH="0" baseline="0" dirty="0" smtClean="0">
                <a:ln>
                  <a:noFill/>
                </a:ln>
                <a:solidFill>
                  <a:srgbClr val="FF0033"/>
                </a:solidFill>
                <a:effectLst/>
                <a:latin typeface="Arial" pitchFamily="34" charset="0"/>
                <a:ea typeface="Times New Roman" pitchFamily="18" charset="0"/>
                <a:cs typeface="Arial" pitchFamily="34" charset="0"/>
              </a:rPr>
              <a:t>ate una direcci</a:t>
            </a:r>
            <a:r>
              <a:rPr kumimoji="0" lang="es-PE" sz="1400" b="0" i="0" u="none" strike="noStrike" cap="none" normalizeH="0" baseline="0" dirty="0" smtClean="0">
                <a:ln>
                  <a:noFill/>
                </a:ln>
                <a:solidFill>
                  <a:srgbClr val="FF0033"/>
                </a:solidFill>
                <a:effectLst/>
                <a:latin typeface="Calibri"/>
                <a:ea typeface="Times New Roman" pitchFamily="18" charset="0"/>
                <a:cs typeface="Arial" pitchFamily="34" charset="0"/>
              </a:rPr>
              <a:t>ó</a:t>
            </a:r>
            <a:r>
              <a:rPr kumimoji="0" lang="es-PE" sz="1400" b="0" i="0" u="none" strike="noStrike" cap="none" normalizeH="0" baseline="0" dirty="0" smtClean="0">
                <a:ln>
                  <a:noFill/>
                </a:ln>
                <a:solidFill>
                  <a:srgbClr val="FF0033"/>
                </a:solidFill>
                <a:effectLst/>
                <a:latin typeface="Arial" pitchFamily="34" charset="0"/>
                <a:ea typeface="Times New Roman" pitchFamily="18" charset="0"/>
                <a:cs typeface="Arial" pitchFamily="34" charset="0"/>
              </a:rPr>
              <a:t>n de email</a:t>
            </a:r>
            <a:r>
              <a:rPr kumimoji="0" lang="es-PE" sz="1400"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que contenga tu nombre y apellido, o las </a:t>
            </a:r>
            <a:r>
              <a:rPr kumimoji="0" lang="es-PE" sz="1400" b="0" i="0" u="none" strike="noStrike" cap="none" normalizeH="0" baseline="0" dirty="0" err="1" smtClean="0">
                <a:ln>
                  <a:noFill/>
                </a:ln>
                <a:solidFill>
                  <a:srgbClr val="333333"/>
                </a:solidFill>
                <a:effectLst/>
                <a:latin typeface="Arial" pitchFamily="34" charset="0"/>
                <a:ea typeface="Times New Roman" pitchFamily="18" charset="0"/>
                <a:cs typeface="Arial" pitchFamily="34" charset="0"/>
              </a:rPr>
              <a:t>iniciales</a:t>
            </a:r>
            <a:r>
              <a:rPr kumimoji="0" lang="es-PE" sz="1400"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del mismo.</a:t>
            </a:r>
            <a:endParaRPr kumimoji="0" lang="es-P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1143000"/>
          </a:xfrm>
        </p:spPr>
        <p:txBody>
          <a:bodyPr/>
          <a:lstStyle/>
          <a:p>
            <a:pPr algn="ctr"/>
            <a:r>
              <a:rPr lang="es-PE" dirty="0" smtClean="0"/>
              <a:t>INTRODUCCIÓN.</a:t>
            </a:r>
            <a:endParaRPr lang="es-PE" dirty="0"/>
          </a:p>
        </p:txBody>
      </p:sp>
      <p:sp>
        <p:nvSpPr>
          <p:cNvPr id="30721" name="Rectangle 1"/>
          <p:cNvSpPr>
            <a:spLocks noChangeArrowheads="1"/>
          </p:cNvSpPr>
          <p:nvPr/>
        </p:nvSpPr>
        <p:spPr bwMode="auto">
          <a:xfrm>
            <a:off x="428596" y="2214554"/>
            <a:ext cx="828680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Hay muchos evaluadores de RRHH (Recursos Humanos) que no dan importancia a esta sección. Sin embargo, no todas las empresas o los evaluadores trabajan igual. Si tu currículo es muy corto, recién estás empezando o tienes poca experiencia laboral, entonces sí es una buena idea que pongas una introducción que hable de ti. En caso contrario, mejor deja que el resto de tu currículo y tu propia experiencia lo hagan.</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1143000"/>
          </a:xfrm>
        </p:spPr>
        <p:txBody>
          <a:bodyPr/>
          <a:lstStyle/>
          <a:p>
            <a:pPr algn="ctr"/>
            <a:r>
              <a:rPr lang="es-PE" dirty="0" smtClean="0"/>
              <a:t>FORMACIÓN ACADÉMICA.</a:t>
            </a:r>
            <a:endParaRPr lang="es-PE" dirty="0"/>
          </a:p>
        </p:txBody>
      </p:sp>
      <p:sp>
        <p:nvSpPr>
          <p:cNvPr id="31745" name="Rectangle 1"/>
          <p:cNvSpPr>
            <a:spLocks noChangeArrowheads="1"/>
          </p:cNvSpPr>
          <p:nvPr/>
        </p:nvSpPr>
        <p:spPr bwMode="auto">
          <a:xfrm>
            <a:off x="500034" y="1928802"/>
            <a:ext cx="821537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Ésta sección es preferible que aparezca antes de tu experiencia profesional, así quien te entrevista puede ver cuál ha sido tu base de formación y hacerte 1 ó 2 preguntas al respecto. Si tienes</a:t>
            </a:r>
            <a:r>
              <a:rPr kumimoji="0" lang="es-PE" b="0" i="0" u="none" strike="noStrike" cap="none" normalizeH="0" dirty="0" smtClean="0">
                <a:ln>
                  <a:noFill/>
                </a:ln>
                <a:solidFill>
                  <a:srgbClr val="333333"/>
                </a:solidFill>
                <a:effectLst/>
                <a:latin typeface="Arial" pitchFamily="34" charset="0"/>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más de 35 a</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ñ</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os, no es necesario poner el (o los) colegios donde estudiaste, basta con la formación superior. Si tienes menos de esa edad, entonces es ideal incluirlos en esta sección.</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Algunos consejos sobre el uso de esta sección: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 poner la educación inicial o primaria. De verdad, a nadie le interesa en cual nido estudiaste, o de cual primaria saliste. El evaluador se concentrará de secundaria en adelante.</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 pongas cada curso y cursillo que llevaste. Especialmente los que salen de institutos y que están postulando a su primer trabajo cometen este error. El evaluador se va a dar cuenta que no tienes aun experiencia profesional, no es necesario que se lo recalques.</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1143000"/>
          </a:xfrm>
        </p:spPr>
        <p:txBody>
          <a:bodyPr/>
          <a:lstStyle/>
          <a:p>
            <a:pPr algn="ctr"/>
            <a:r>
              <a:rPr lang="es-PE" dirty="0" smtClean="0"/>
              <a:t>SEMINARIOS.</a:t>
            </a:r>
            <a:endParaRPr lang="es-PE" dirty="0"/>
          </a:p>
        </p:txBody>
      </p:sp>
      <p:sp>
        <p:nvSpPr>
          <p:cNvPr id="32769" name="Rectangle 1"/>
          <p:cNvSpPr>
            <a:spLocks noChangeArrowheads="1"/>
          </p:cNvSpPr>
          <p:nvPr/>
        </p:nvSpPr>
        <p:spPr bwMode="auto">
          <a:xfrm>
            <a:off x="357158" y="2428868"/>
            <a:ext cx="835824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Si has llevado seminarios, o asistido a congresos interesantes, puedes incluirlos, pero siempre y cuando tengan que ver con el perfil y empresa a la que estás postulando. Personalmente,</a:t>
            </a:r>
            <a:r>
              <a:rPr kumimoji="0" lang="es-PE" b="0" i="0" u="none" strike="noStrike" cap="none" normalizeH="0" dirty="0" smtClean="0">
                <a:ln>
                  <a:noFill/>
                </a:ln>
                <a:solidFill>
                  <a:srgbClr val="333333"/>
                </a:solidFill>
                <a:effectLst/>
                <a:latin typeface="Arial" pitchFamily="34" charset="0"/>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ignoro la parte de seminarios llevados</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MENOS</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 </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que sean: </a:t>
            </a:r>
          </a:p>
          <a:p>
            <a:pPr marL="342900" marR="0" lvl="0" indent="-342900" algn="just" defTabSz="914400" rtl="0" eaLnBrk="1" fontAlgn="base" latinLnBrk="0" hangingPunct="1">
              <a:lnSpc>
                <a:spcPct val="100000"/>
              </a:lnSpc>
              <a:spcBef>
                <a:spcPct val="0"/>
              </a:spcBef>
              <a:spcAft>
                <a:spcPct val="0"/>
              </a:spcAft>
              <a:buClrTx/>
              <a:buSzTx/>
              <a:buFontTx/>
              <a:buAutoNum type="arabicParen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muy interesantes; </a:t>
            </a:r>
          </a:p>
          <a:p>
            <a:pPr marL="342900" marR="0" lvl="0" indent="-342900" algn="just" defTabSz="914400" rtl="0" eaLnBrk="1" fontAlgn="base" latinLnBrk="0" hangingPunct="1">
              <a:lnSpc>
                <a:spcPct val="100000"/>
              </a:lnSpc>
              <a:spcBef>
                <a:spcPct val="0"/>
              </a:spcBef>
              <a:spcAft>
                <a:spcPct val="0"/>
              </a:spcAft>
              <a:buClrTx/>
              <a:buSzTx/>
              <a:buFontTx/>
              <a:buAutoNum type="arabicParen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íntimamente relacionados con el puesto al que está postulando;</a:t>
            </a:r>
            <a:r>
              <a:rPr kumimoji="0" lang="es-PE" b="0" i="0" u="none" strike="noStrike" cap="none" normalizeH="0" dirty="0" smtClean="0">
                <a:ln>
                  <a:noFill/>
                </a:ln>
                <a:solidFill>
                  <a:srgbClr val="333333"/>
                </a:solidFill>
                <a:effectLst/>
                <a:latin typeface="Arial" pitchFamily="34" charset="0"/>
                <a:ea typeface="Times New Roman" pitchFamily="18" charset="0"/>
                <a:cs typeface="Arial" pitchFamily="34" charset="0"/>
              </a:rPr>
              <a:t> o</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t>
            </a:r>
          </a:p>
          <a:p>
            <a:pPr marL="342900" marR="0" lvl="0" indent="-342900" algn="just" defTabSz="914400" rtl="0" eaLnBrk="1" fontAlgn="base" latinLnBrk="0" hangingPunct="1">
              <a:lnSpc>
                <a:spcPct val="100000"/>
              </a:lnSpc>
              <a:spcBef>
                <a:spcPct val="0"/>
              </a:spcBef>
              <a:spcAft>
                <a:spcPct val="0"/>
              </a:spcAft>
              <a:buClrTx/>
              <a:buSzTx/>
              <a:buFontTx/>
              <a:buAutoNum type="arabicParen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haya sido llevado por el postulante de su propio interés y bolsillo.</a:t>
            </a:r>
            <a:endParaRPr kumimoji="0" lang="es-PE"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74638"/>
            <a:ext cx="7772400" cy="939784"/>
          </a:xfrm>
        </p:spPr>
        <p:txBody>
          <a:bodyPr/>
          <a:lstStyle/>
          <a:p>
            <a:pPr algn="ctr"/>
            <a:r>
              <a:rPr lang="es-PE" dirty="0" smtClean="0"/>
              <a:t>EXPERIENCIA PROFESIONAL.</a:t>
            </a:r>
            <a:endParaRPr lang="es-PE" dirty="0"/>
          </a:p>
        </p:txBody>
      </p:sp>
      <p:sp>
        <p:nvSpPr>
          <p:cNvPr id="33793" name="Rectangle 1"/>
          <p:cNvSpPr>
            <a:spLocks noChangeArrowheads="1"/>
          </p:cNvSpPr>
          <p:nvPr/>
        </p:nvSpPr>
        <p:spPr bwMode="auto">
          <a:xfrm>
            <a:off x="428596" y="1357298"/>
            <a:ext cx="835824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PE" dirty="0" smtClean="0">
                <a:solidFill>
                  <a:srgbClr val="333333"/>
                </a:solidFill>
                <a:latin typeface="Calibri"/>
                <a:ea typeface="Times New Roman" pitchFamily="18" charset="0"/>
                <a:cs typeface="Arial" pitchFamily="34" charset="0"/>
              </a:rPr>
              <a:t>Ést</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es la sección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importante del currículo a evaluar. En la mayor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 de veces, salvo que esté evaluando a alguien que nunca haya trabajado en su vida, todo el foco, y el contratarla o no depender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de esta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Yo prefiero que est</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ordenado en orden cronol</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gico inverso, es decir, que el </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ltimo trabajo aparezca primero. De esta manera puedo conducir la entrevista reforz</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ndome en lo que el postulante ha ido realizando, c</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mo ha sido su </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ú</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ltima y m</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fresca experiencia, para luego ir viendo su pasado y conocer su evoluci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Algunos consejos sobre el uso de esta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Conoce el perfil de la empresa a la que postulas. Describe las actividades que hayas realizado en tu trabajo anterior de acuerdo al trabajo que est</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é</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postulando. Por ejemplo, si est</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 postulando a un puesto administrativo, describe en esta secci</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ó</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 si has tenido personal a tu cargo, en las empresas donde laboraste. Si vas a un puesto operativo, describe brevemente lo que hac</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as en ese oficio.</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Debes incluir los a</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ñ</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os y meses en los que trabajaste. Por ejemplo, de marzo del 2005 a julio del 2006. Es muy importante esto para calcular tu estabilidad laboral y emocional</a:t>
            </a:r>
            <a:endParaRPr kumimoji="0" lang="es-PE" b="0" i="0" u="none" strike="noStrike" cap="none" normalizeH="0" baseline="0" dirty="0" smtClean="0">
              <a:ln>
                <a:noFill/>
              </a:ln>
              <a:solidFill>
                <a:srgbClr val="333333"/>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No describas cada aspecto de lo que hac</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í</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as en la empresa. Da una idea general de lo que realizabas. El resto saldr</a:t>
            </a:r>
            <a:r>
              <a:rPr kumimoji="0" lang="es-PE" b="0" i="0"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PE"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 al momento que seas entrevistado</a:t>
            </a:r>
            <a:endParaRPr kumimoji="0" lang="es-PE"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30</TotalTime>
  <Words>1496</Words>
  <Application>Microsoft Office PowerPoint</Application>
  <PresentationFormat>Presentación en pantalla (4:3)</PresentationFormat>
  <Paragraphs>67</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Equidad</vt:lpstr>
      <vt:lpstr>COMO REALIZAR UN CURRICULUM VITAE.</vt:lpstr>
      <vt:lpstr>SITUACIÓN ACTUAL DEL MERCADO LABORAL.</vt:lpstr>
      <vt:lpstr>NUESTRO OBJETIVO.</vt:lpstr>
      <vt:lpstr>COMO ESTRUCTURAR UN CV.</vt:lpstr>
      <vt:lpstr>DATOS PERSONALES.</vt:lpstr>
      <vt:lpstr>INTRODUCCIÓN.</vt:lpstr>
      <vt:lpstr>FORMACIÓN ACADÉMICA.</vt:lpstr>
      <vt:lpstr>SEMINARIOS.</vt:lpstr>
      <vt:lpstr>EXPERIENCIA PROFESIONAL.</vt:lpstr>
      <vt:lpstr>IDIOMAS.</vt:lpstr>
      <vt:lpstr>CONOCIMIENTOS INFORMÁTICOS.</vt:lpstr>
      <vt:lpstr>OTROS DATOS.</vt:lpstr>
      <vt:lpstr>REFERENCIAS.</vt:lpstr>
      <vt:lpstr>TIPS FINALES.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REALIZAR UN CURRICULUM VITAE.</dc:title>
  <dc:creator>Usuario</dc:creator>
  <cp:lastModifiedBy>Usuario</cp:lastModifiedBy>
  <cp:revision>4</cp:revision>
  <dcterms:created xsi:type="dcterms:W3CDTF">2010-11-18T04:01:59Z</dcterms:created>
  <dcterms:modified xsi:type="dcterms:W3CDTF">2010-11-18T04:32:32Z</dcterms:modified>
</cp:coreProperties>
</file>